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3" roundtripDataSignature="AMtx7miU9gwKUZJTZONztjpzwW7J0YX9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3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3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3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7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4.png"/><Relationship Id="rId5" Type="http://schemas.openxmlformats.org/officeDocument/2006/relationships/image" Target="../media/image62.png"/><Relationship Id="rId6" Type="http://schemas.openxmlformats.org/officeDocument/2006/relationships/image" Target="../media/image70.png"/><Relationship Id="rId7" Type="http://schemas.openxmlformats.org/officeDocument/2006/relationships/image" Target="../media/image75.png"/><Relationship Id="rId8" Type="http://schemas.openxmlformats.org/officeDocument/2006/relationships/image" Target="../media/image6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Relationship Id="rId6" Type="http://schemas.openxmlformats.org/officeDocument/2006/relationships/image" Target="../media/image77.png"/><Relationship Id="rId7" Type="http://schemas.openxmlformats.org/officeDocument/2006/relationships/image" Target="../media/image79.png"/><Relationship Id="rId8" Type="http://schemas.openxmlformats.org/officeDocument/2006/relationships/image" Target="../media/image7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8.png"/><Relationship Id="rId4" Type="http://schemas.openxmlformats.org/officeDocument/2006/relationships/image" Target="../media/image91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9" Type="http://schemas.openxmlformats.org/officeDocument/2006/relationships/image" Target="../media/image95.png"/><Relationship Id="rId5" Type="http://schemas.openxmlformats.org/officeDocument/2006/relationships/image" Target="../media/image85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Relationship Id="rId8" Type="http://schemas.openxmlformats.org/officeDocument/2006/relationships/image" Target="../media/image8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Relationship Id="rId5" Type="http://schemas.openxmlformats.org/officeDocument/2006/relationships/image" Target="../media/image100.png"/><Relationship Id="rId6" Type="http://schemas.openxmlformats.org/officeDocument/2006/relationships/image" Target="../media/image10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2.png"/><Relationship Id="rId4" Type="http://schemas.openxmlformats.org/officeDocument/2006/relationships/image" Target="../media/image97.png"/><Relationship Id="rId5" Type="http://schemas.openxmlformats.org/officeDocument/2006/relationships/image" Target="../media/image89.png"/><Relationship Id="rId6" Type="http://schemas.openxmlformats.org/officeDocument/2006/relationships/image" Target="../media/image9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17.png"/><Relationship Id="rId5" Type="http://schemas.openxmlformats.org/officeDocument/2006/relationships/image" Target="../media/image106.png"/><Relationship Id="rId6" Type="http://schemas.openxmlformats.org/officeDocument/2006/relationships/image" Target="../media/image99.png"/><Relationship Id="rId7" Type="http://schemas.openxmlformats.org/officeDocument/2006/relationships/image" Target="../media/image109.png"/><Relationship Id="rId8" Type="http://schemas.openxmlformats.org/officeDocument/2006/relationships/image" Target="../media/image10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4.png"/><Relationship Id="rId4" Type="http://schemas.openxmlformats.org/officeDocument/2006/relationships/image" Target="../media/image111.png"/><Relationship Id="rId9" Type="http://schemas.openxmlformats.org/officeDocument/2006/relationships/image" Target="../media/image110.png"/><Relationship Id="rId5" Type="http://schemas.openxmlformats.org/officeDocument/2006/relationships/image" Target="../media/image107.png"/><Relationship Id="rId6" Type="http://schemas.openxmlformats.org/officeDocument/2006/relationships/image" Target="../media/image115.png"/><Relationship Id="rId7" Type="http://schemas.openxmlformats.org/officeDocument/2006/relationships/image" Target="../media/image108.png"/><Relationship Id="rId8" Type="http://schemas.openxmlformats.org/officeDocument/2006/relationships/image" Target="../media/image1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2.png"/><Relationship Id="rId4" Type="http://schemas.openxmlformats.org/officeDocument/2006/relationships/image" Target="../media/image116.png"/><Relationship Id="rId9" Type="http://schemas.openxmlformats.org/officeDocument/2006/relationships/image" Target="../media/image113.png"/><Relationship Id="rId5" Type="http://schemas.openxmlformats.org/officeDocument/2006/relationships/image" Target="../media/image121.png"/><Relationship Id="rId6" Type="http://schemas.openxmlformats.org/officeDocument/2006/relationships/image" Target="../media/image125.png"/><Relationship Id="rId7" Type="http://schemas.openxmlformats.org/officeDocument/2006/relationships/image" Target="../media/image118.png"/><Relationship Id="rId8" Type="http://schemas.openxmlformats.org/officeDocument/2006/relationships/image" Target="../media/image1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3.png"/><Relationship Id="rId4" Type="http://schemas.openxmlformats.org/officeDocument/2006/relationships/image" Target="../media/image119.png"/><Relationship Id="rId5" Type="http://schemas.openxmlformats.org/officeDocument/2006/relationships/image" Target="../media/image140.png"/><Relationship Id="rId6" Type="http://schemas.openxmlformats.org/officeDocument/2006/relationships/image" Target="../media/image124.png"/><Relationship Id="rId7" Type="http://schemas.openxmlformats.org/officeDocument/2006/relationships/image" Target="../media/image1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2.png"/><Relationship Id="rId4" Type="http://schemas.openxmlformats.org/officeDocument/2006/relationships/image" Target="../media/image126.png"/><Relationship Id="rId5" Type="http://schemas.openxmlformats.org/officeDocument/2006/relationships/image" Target="../media/image130.png"/><Relationship Id="rId6" Type="http://schemas.openxmlformats.org/officeDocument/2006/relationships/image" Target="../media/image135.png"/><Relationship Id="rId7" Type="http://schemas.openxmlformats.org/officeDocument/2006/relationships/image" Target="../media/image1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1.png"/><Relationship Id="rId4" Type="http://schemas.openxmlformats.org/officeDocument/2006/relationships/image" Target="../media/image129.png"/><Relationship Id="rId5" Type="http://schemas.openxmlformats.org/officeDocument/2006/relationships/image" Target="../media/image148.png"/><Relationship Id="rId6" Type="http://schemas.openxmlformats.org/officeDocument/2006/relationships/image" Target="../media/image143.png"/><Relationship Id="rId7" Type="http://schemas.openxmlformats.org/officeDocument/2006/relationships/image" Target="../media/image136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7.png"/><Relationship Id="rId4" Type="http://schemas.openxmlformats.org/officeDocument/2006/relationships/image" Target="../media/image134.png"/><Relationship Id="rId9" Type="http://schemas.openxmlformats.org/officeDocument/2006/relationships/image" Target="../media/image150.png"/><Relationship Id="rId5" Type="http://schemas.openxmlformats.org/officeDocument/2006/relationships/image" Target="../media/image157.png"/><Relationship Id="rId6" Type="http://schemas.openxmlformats.org/officeDocument/2006/relationships/image" Target="../media/image133.png"/><Relationship Id="rId7" Type="http://schemas.openxmlformats.org/officeDocument/2006/relationships/image" Target="../media/image137.png"/><Relationship Id="rId8" Type="http://schemas.openxmlformats.org/officeDocument/2006/relationships/image" Target="../media/image1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1.png"/><Relationship Id="rId4" Type="http://schemas.openxmlformats.org/officeDocument/2006/relationships/image" Target="../media/image145.png"/><Relationship Id="rId5" Type="http://schemas.openxmlformats.org/officeDocument/2006/relationships/image" Target="../media/image152.png"/><Relationship Id="rId6" Type="http://schemas.openxmlformats.org/officeDocument/2006/relationships/image" Target="../media/image146.png"/><Relationship Id="rId7" Type="http://schemas.openxmlformats.org/officeDocument/2006/relationships/image" Target="../media/image144.png"/><Relationship Id="rId8" Type="http://schemas.openxmlformats.org/officeDocument/2006/relationships/image" Target="../media/image1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openxmlformats.org/officeDocument/2006/relationships/image" Target="../media/image159.png"/><Relationship Id="rId5" Type="http://schemas.openxmlformats.org/officeDocument/2006/relationships/image" Target="../media/image155.png"/><Relationship Id="rId6" Type="http://schemas.openxmlformats.org/officeDocument/2006/relationships/image" Target="../media/image151.png"/><Relationship Id="rId7" Type="http://schemas.openxmlformats.org/officeDocument/2006/relationships/image" Target="../media/image156.png"/><Relationship Id="rId8" Type="http://schemas.openxmlformats.org/officeDocument/2006/relationships/image" Target="../media/image1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2.png"/><Relationship Id="rId4" Type="http://schemas.openxmlformats.org/officeDocument/2006/relationships/image" Target="../media/image160.png"/><Relationship Id="rId5" Type="http://schemas.openxmlformats.org/officeDocument/2006/relationships/image" Target="../media/image154.png"/><Relationship Id="rId6" Type="http://schemas.openxmlformats.org/officeDocument/2006/relationships/image" Target="../media/image16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13.png"/><Relationship Id="rId13" Type="http://schemas.openxmlformats.org/officeDocument/2006/relationships/image" Target="../media/image30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5" Type="http://schemas.openxmlformats.org/officeDocument/2006/relationships/image" Target="../media/image15.png"/><Relationship Id="rId14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18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image" Target="../media/image25.png"/><Relationship Id="rId8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Relationship Id="rId4" Type="http://schemas.openxmlformats.org/officeDocument/2006/relationships/image" Target="../media/image34.png"/><Relationship Id="rId5" Type="http://schemas.openxmlformats.org/officeDocument/2006/relationships/image" Target="../media/image55.png"/><Relationship Id="rId6" Type="http://schemas.openxmlformats.org/officeDocument/2006/relationships/image" Target="../media/image43.png"/><Relationship Id="rId7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54.png"/><Relationship Id="rId5" Type="http://schemas.openxmlformats.org/officeDocument/2006/relationships/image" Target="../media/image44.png"/><Relationship Id="rId6" Type="http://schemas.openxmlformats.org/officeDocument/2006/relationships/image" Target="../media/image60.png"/><Relationship Id="rId7" Type="http://schemas.openxmlformats.org/officeDocument/2006/relationships/image" Target="../media/image51.png"/><Relationship Id="rId8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49.png"/><Relationship Id="rId8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9560" y="33924"/>
            <a:ext cx="11006594" cy="1021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5239" y="8501289"/>
            <a:ext cx="8149868" cy="97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9246" y="5738773"/>
            <a:ext cx="6430022" cy="676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21101" y="3478494"/>
            <a:ext cx="13929205" cy="213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649" y="2986239"/>
            <a:ext cx="12844417" cy="789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4286" y="1904258"/>
            <a:ext cx="8460406" cy="71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5287" y="1175011"/>
            <a:ext cx="5082926" cy="60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668" y="433909"/>
            <a:ext cx="6248937" cy="41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08916" y="1482028"/>
            <a:ext cx="10399006" cy="713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7388" y="3864921"/>
            <a:ext cx="10656484" cy="267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293" y="1440036"/>
            <a:ext cx="2692382" cy="255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4286" y="5730029"/>
            <a:ext cx="4370875" cy="30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5716" y="4089620"/>
            <a:ext cx="2151261" cy="58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904762" y="5323405"/>
            <a:ext cx="4266667" cy="6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2855" y="1889333"/>
            <a:ext cx="4620004" cy="7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994760" y="1889333"/>
            <a:ext cx="4620004" cy="7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465298" y="5672833"/>
            <a:ext cx="613903" cy="74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3"/>
          <p:cNvGrpSpPr/>
          <p:nvPr/>
        </p:nvGrpSpPr>
        <p:grpSpPr>
          <a:xfrm>
            <a:off x="1286647" y="1874287"/>
            <a:ext cx="4328034" cy="7036804"/>
            <a:chOff x="1286647" y="1874287"/>
            <a:chExt cx="4328034" cy="7036804"/>
          </a:xfrm>
        </p:grpSpPr>
        <p:pic>
          <p:nvPicPr>
            <p:cNvPr id="210" name="Google Shape;210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5220" y="3218306"/>
              <a:ext cx="4299461" cy="5692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6647" y="1874287"/>
              <a:ext cx="2103389" cy="582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1345738" y="2849088"/>
              <a:ext cx="4266667" cy="634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Google Shape;21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0949" y="1904580"/>
            <a:ext cx="9386311" cy="647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6668" y="433909"/>
            <a:ext cx="6248937" cy="41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6668" y="9551239"/>
            <a:ext cx="5683988" cy="43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649" y="1307485"/>
            <a:ext cx="12844417" cy="789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4286" y="2727115"/>
            <a:ext cx="7783540" cy="71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669" y="1830249"/>
            <a:ext cx="4023270" cy="64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668" y="433909"/>
            <a:ext cx="6248937" cy="41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5"/>
          <p:cNvGrpSpPr/>
          <p:nvPr/>
        </p:nvGrpSpPr>
        <p:grpSpPr>
          <a:xfrm>
            <a:off x="2487374" y="2673717"/>
            <a:ext cx="4515286" cy="4758830"/>
            <a:chOff x="2487374" y="2673717"/>
            <a:chExt cx="4515286" cy="4758830"/>
          </a:xfrm>
        </p:grpSpPr>
        <p:pic>
          <p:nvPicPr>
            <p:cNvPr id="231" name="Google Shape;231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22008" y="6370072"/>
              <a:ext cx="4380652" cy="106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0104" y="5317024"/>
              <a:ext cx="2192199" cy="587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2652484" y="6004590"/>
              <a:ext cx="4266667" cy="63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87374" y="2673717"/>
              <a:ext cx="2692382" cy="25518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27706" y="1160173"/>
            <a:ext cx="7261183" cy="791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4286" y="2155686"/>
            <a:ext cx="8165766" cy="71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669" y="1258820"/>
            <a:ext cx="4023270" cy="64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6668" y="433909"/>
            <a:ext cx="6248937" cy="41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7619" y="3155923"/>
            <a:ext cx="15390476" cy="6855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08917" y="1482026"/>
            <a:ext cx="10399003" cy="713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3977" y="3707056"/>
            <a:ext cx="8428364" cy="267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293" y="1440036"/>
            <a:ext cx="2591422" cy="255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4286" y="5688886"/>
            <a:ext cx="4343269" cy="211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8097" y="3948668"/>
            <a:ext cx="2117655" cy="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904762" y="5323405"/>
            <a:ext cx="4266667" cy="6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94965" y="1665505"/>
            <a:ext cx="9386311" cy="671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4286" y="8636010"/>
            <a:ext cx="11111851" cy="71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668" y="433909"/>
            <a:ext cx="6248937" cy="41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57287" y="1777778"/>
            <a:ext cx="13771140" cy="286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0375" y="5448773"/>
            <a:ext cx="13771140" cy="286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1934" y="1201706"/>
            <a:ext cx="2123528" cy="59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71934" y="4831963"/>
            <a:ext cx="2460586" cy="59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5239" y="4984706"/>
            <a:ext cx="5091301" cy="445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9293" y="1440036"/>
            <a:ext cx="1927609" cy="208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9244" y="2673923"/>
            <a:ext cx="8991803" cy="4040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4965" y="1665505"/>
            <a:ext cx="9386311" cy="6715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0"/>
          <p:cNvGrpSpPr/>
          <p:nvPr/>
        </p:nvGrpSpPr>
        <p:grpSpPr>
          <a:xfrm>
            <a:off x="1679293" y="1440036"/>
            <a:ext cx="4532446" cy="6494871"/>
            <a:chOff x="1679293" y="1440036"/>
            <a:chExt cx="4532446" cy="6494871"/>
          </a:xfrm>
        </p:grpSpPr>
        <p:pic>
          <p:nvPicPr>
            <p:cNvPr id="282" name="Google Shape;282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79293" y="1440036"/>
              <a:ext cx="2591422" cy="2551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74286" y="6874870"/>
              <a:ext cx="4337453" cy="1060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38097" y="3948668"/>
              <a:ext cx="3516479" cy="132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1904762" y="5323405"/>
              <a:ext cx="4266667" cy="63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77458" y="5586572"/>
              <a:ext cx="3750668" cy="10964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6147" y="3354815"/>
            <a:ext cx="5975180" cy="519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70563" y="3354815"/>
            <a:ext cx="5975180" cy="519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4286" y="2166877"/>
            <a:ext cx="12380905" cy="71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4860" y="1201702"/>
            <a:ext cx="3024909" cy="598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7413" y="2257919"/>
            <a:ext cx="12397101" cy="70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4545" y="3786436"/>
            <a:ext cx="15376623" cy="475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4860" y="1201702"/>
            <a:ext cx="3024909" cy="598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0519" y="3867244"/>
            <a:ext cx="15724675" cy="46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8976" y="2257919"/>
            <a:ext cx="12351991" cy="71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4858" y="1201706"/>
            <a:ext cx="3067270" cy="598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2857" y="791329"/>
            <a:ext cx="9142857" cy="8797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24"/>
          <p:cNvGrpSpPr/>
          <p:nvPr/>
        </p:nvGrpSpPr>
        <p:grpSpPr>
          <a:xfrm>
            <a:off x="2245603" y="1905519"/>
            <a:ext cx="4567531" cy="6304424"/>
            <a:chOff x="2245603" y="1905519"/>
            <a:chExt cx="4567531" cy="6304424"/>
          </a:xfrm>
        </p:grpSpPr>
        <p:pic>
          <p:nvPicPr>
            <p:cNvPr id="322" name="Google Shape;322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5603" y="1905519"/>
              <a:ext cx="2591422" cy="2551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0596" y="7497224"/>
              <a:ext cx="4372538" cy="712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04409" y="4414152"/>
              <a:ext cx="2820486" cy="1228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2471072" y="5788887"/>
              <a:ext cx="4266667" cy="63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440596" y="5938437"/>
              <a:ext cx="3988402" cy="14471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097" y="1212121"/>
            <a:ext cx="8000000" cy="7976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25"/>
          <p:cNvGrpSpPr/>
          <p:nvPr/>
        </p:nvGrpSpPr>
        <p:grpSpPr>
          <a:xfrm>
            <a:off x="11408621" y="3404382"/>
            <a:ext cx="4357131" cy="3509092"/>
            <a:chOff x="11408621" y="3404382"/>
            <a:chExt cx="4357131" cy="3509092"/>
          </a:xfrm>
        </p:grpSpPr>
        <p:pic>
          <p:nvPicPr>
            <p:cNvPr id="335" name="Google Shape;335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37144" y="4748401"/>
              <a:ext cx="4328608" cy="2165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408621" y="3404382"/>
              <a:ext cx="2103389" cy="582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11467712" y="4379183"/>
              <a:ext cx="4266667" cy="634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6"/>
          <p:cNvGrpSpPr/>
          <p:nvPr/>
        </p:nvGrpSpPr>
        <p:grpSpPr>
          <a:xfrm>
            <a:off x="2863332" y="1460596"/>
            <a:ext cx="4583783" cy="7027920"/>
            <a:chOff x="2863332" y="1460596"/>
            <a:chExt cx="4583783" cy="7027920"/>
          </a:xfrm>
        </p:grpSpPr>
        <p:pic>
          <p:nvPicPr>
            <p:cNvPr id="345" name="Google Shape;34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63332" y="1460596"/>
              <a:ext cx="2591422" cy="2551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58323" y="5676853"/>
              <a:ext cx="4388792" cy="2811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25943" y="3973038"/>
              <a:ext cx="4354380" cy="628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3088801" y="5311371"/>
              <a:ext cx="4266667" cy="634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9" name="Google Shape;349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42857" y="2013891"/>
            <a:ext cx="8326531" cy="6217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27"/>
          <p:cNvGrpSpPr/>
          <p:nvPr/>
        </p:nvGrpSpPr>
        <p:grpSpPr>
          <a:xfrm>
            <a:off x="-815226" y="933120"/>
            <a:ext cx="15671707" cy="8412247"/>
            <a:chOff x="-815226" y="933120"/>
            <a:chExt cx="15671707" cy="8412247"/>
          </a:xfrm>
        </p:grpSpPr>
        <p:pic>
          <p:nvPicPr>
            <p:cNvPr id="355" name="Google Shape;35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815226" y="933120"/>
              <a:ext cx="12597741" cy="5315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65726" y="3999077"/>
              <a:ext cx="8290755" cy="53462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7" name="Google Shape;35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884" y="0"/>
            <a:ext cx="11006594" cy="1033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1296" y="4545096"/>
            <a:ext cx="2137592" cy="38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4305" y="3820922"/>
            <a:ext cx="2332339" cy="255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319774" y="6193199"/>
            <a:ext cx="3101970" cy="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91630" y="4545099"/>
            <a:ext cx="2114925" cy="38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04645" y="3820922"/>
            <a:ext cx="2553258" cy="255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5330111" y="6193199"/>
            <a:ext cx="3101970" cy="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160667" y="4545096"/>
            <a:ext cx="2135217" cy="38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73674" y="3820922"/>
            <a:ext cx="2544451" cy="255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10800000">
            <a:off x="10099125" y="6193199"/>
            <a:ext cx="3101970" cy="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366287" y="4545096"/>
            <a:ext cx="2110392" cy="38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079293" y="3820922"/>
            <a:ext cx="2591423" cy="255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14304762" y="6193199"/>
            <a:ext cx="3101970" cy="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21100" y="1822258"/>
            <a:ext cx="8157923" cy="129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08916" y="1482028"/>
            <a:ext cx="10399006" cy="713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3977" y="3762100"/>
            <a:ext cx="7902153" cy="26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293" y="1440033"/>
            <a:ext cx="2332339" cy="255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4286" y="5688886"/>
            <a:ext cx="4369694" cy="71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5716" y="3956287"/>
            <a:ext cx="2472497" cy="58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904762" y="5323405"/>
            <a:ext cx="4266667" cy="6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94965" y="1904580"/>
            <a:ext cx="10136230" cy="647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08916" y="1482028"/>
            <a:ext cx="10399006" cy="713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0710" y="3718720"/>
            <a:ext cx="9895736" cy="267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7"/>
          <p:cNvGrpSpPr/>
          <p:nvPr/>
        </p:nvGrpSpPr>
        <p:grpSpPr>
          <a:xfrm>
            <a:off x="14416668" y="886312"/>
            <a:ext cx="3031480" cy="3329418"/>
            <a:chOff x="14416668" y="886312"/>
            <a:chExt cx="3031480" cy="3329418"/>
          </a:xfrm>
        </p:grpSpPr>
        <p:pic>
          <p:nvPicPr>
            <p:cNvPr id="149" name="Google Shape;14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45239" y="2590882"/>
              <a:ext cx="3002909" cy="1624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16668" y="886312"/>
              <a:ext cx="2565269" cy="587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14475727" y="2221665"/>
              <a:ext cx="2809883" cy="634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60146" y="-574989"/>
            <a:ext cx="14160146" cy="97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293" y="1440036"/>
            <a:ext cx="2553258" cy="255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4286" y="5688886"/>
            <a:ext cx="4366850" cy="141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8097" y="3948668"/>
            <a:ext cx="2490982" cy="67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904762" y="5323405"/>
            <a:ext cx="4266667" cy="6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94965" y="1665505"/>
            <a:ext cx="9386311" cy="671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776" y="1607398"/>
            <a:ext cx="9386311" cy="707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668" y="437052"/>
            <a:ext cx="6274448" cy="4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6668" y="9554382"/>
            <a:ext cx="5734348" cy="392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9"/>
          <p:cNvGrpSpPr/>
          <p:nvPr/>
        </p:nvGrpSpPr>
        <p:grpSpPr>
          <a:xfrm>
            <a:off x="1893797" y="2127438"/>
            <a:ext cx="4419775" cy="5829548"/>
            <a:chOff x="1893797" y="2127438"/>
            <a:chExt cx="4419775" cy="5829548"/>
          </a:xfrm>
        </p:grpSpPr>
        <p:pic>
          <p:nvPicPr>
            <p:cNvPr id="173" name="Google Shape;173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20463" y="3538963"/>
              <a:ext cx="4393109" cy="4418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950938" y="3169749"/>
              <a:ext cx="4266667" cy="63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93797" y="2127438"/>
              <a:ext cx="2490982" cy="678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2022-04-22T13:13:02Z</dcterms:created>
  <dc:creator>officegen</dc:creator>
</cp:coreProperties>
</file>